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4"/>
    <p:sldMasterId id="2147483726" r:id="rId5"/>
  </p:sldMasterIdLst>
  <p:notesMasterIdLst>
    <p:notesMasterId r:id="rId16"/>
  </p:notesMasterIdLst>
  <p:sldIdLst>
    <p:sldId id="256" r:id="rId6"/>
    <p:sldId id="266" r:id="rId7"/>
    <p:sldId id="269" r:id="rId8"/>
    <p:sldId id="257" r:id="rId9"/>
    <p:sldId id="259" r:id="rId10"/>
    <p:sldId id="260" r:id="rId11"/>
    <p:sldId id="262" r:id="rId12"/>
    <p:sldId id="268" r:id="rId13"/>
    <p:sldId id="265" r:id="rId14"/>
    <p:sldId id="264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6295D-85EA-31F2-3825-F7413C4B2981}" v="61" dt="2020-09-23T16:23:26.726"/>
    <p1510:client id="{6D06D954-237C-4BB0-B609-A2D69B726383}" v="1263" dt="2020-09-23T16:21:30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76131" autoAdjust="0"/>
  </p:normalViewPr>
  <p:slideViewPr>
    <p:cSldViewPr snapToGrid="0">
      <p:cViewPr varScale="1">
        <p:scale>
          <a:sx n="65" d="100"/>
          <a:sy n="65" d="100"/>
        </p:scale>
        <p:origin x="11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F1C84-BA1C-4F85-BA4C-45992916094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71AAD3E-A81A-466E-B773-A95B37E26BB0}">
      <dgm:prSet/>
      <dgm:spPr/>
      <dgm:t>
        <a:bodyPr/>
        <a:lstStyle/>
        <a:p>
          <a:r>
            <a:rPr lang="nl-NL"/>
            <a:t>Laat je foto zien met je 6 geschreven regels!</a:t>
          </a:r>
          <a:endParaRPr lang="en-US"/>
        </a:p>
      </dgm:t>
    </dgm:pt>
    <dgm:pt modelId="{A7D6BAAE-CBF1-424E-A557-4625C7062624}" type="parTrans" cxnId="{125D4C5D-C6F9-40AB-B30A-F5C57C1C2A85}">
      <dgm:prSet/>
      <dgm:spPr/>
      <dgm:t>
        <a:bodyPr/>
        <a:lstStyle/>
        <a:p>
          <a:endParaRPr lang="en-US"/>
        </a:p>
      </dgm:t>
    </dgm:pt>
    <dgm:pt modelId="{078A95DB-8D0F-4BB9-B77C-B9D8987B0F6F}" type="sibTrans" cxnId="{125D4C5D-C6F9-40AB-B30A-F5C57C1C2A85}">
      <dgm:prSet/>
      <dgm:spPr/>
      <dgm:t>
        <a:bodyPr/>
        <a:lstStyle/>
        <a:p>
          <a:endParaRPr lang="en-US"/>
        </a:p>
      </dgm:t>
    </dgm:pt>
    <dgm:pt modelId="{68DE297A-EEED-4915-94FF-6AF0BC65CC02}">
      <dgm:prSet/>
      <dgm:spPr/>
      <dgm:t>
        <a:bodyPr/>
        <a:lstStyle/>
        <a:p>
          <a:r>
            <a:rPr lang="nl-NL"/>
            <a:t>Bewaar hem goed in je online Art Journal</a:t>
          </a:r>
          <a:endParaRPr lang="en-US"/>
        </a:p>
      </dgm:t>
    </dgm:pt>
    <dgm:pt modelId="{1DCAE2AD-8814-4929-9513-60B274F5A3CC}" type="parTrans" cxnId="{8D4A5EF7-E41D-4452-80C8-EB2D50350456}">
      <dgm:prSet/>
      <dgm:spPr/>
      <dgm:t>
        <a:bodyPr/>
        <a:lstStyle/>
        <a:p>
          <a:endParaRPr lang="en-US"/>
        </a:p>
      </dgm:t>
    </dgm:pt>
    <dgm:pt modelId="{EEF9E1D9-EDED-4A11-83F8-5B1733F7C928}" type="sibTrans" cxnId="{8D4A5EF7-E41D-4452-80C8-EB2D50350456}">
      <dgm:prSet/>
      <dgm:spPr/>
      <dgm:t>
        <a:bodyPr/>
        <a:lstStyle/>
        <a:p>
          <a:endParaRPr lang="en-US"/>
        </a:p>
      </dgm:t>
    </dgm:pt>
    <dgm:pt modelId="{2084DD79-624D-46EC-B11C-C2503D337C57}" type="pres">
      <dgm:prSet presAssocID="{8ACF1C84-BA1C-4F85-BA4C-459929160942}" presName="root" presStyleCnt="0">
        <dgm:presLayoutVars>
          <dgm:dir/>
          <dgm:resizeHandles val="exact"/>
        </dgm:presLayoutVars>
      </dgm:prSet>
      <dgm:spPr/>
    </dgm:pt>
    <dgm:pt modelId="{86DAE2F8-7A5D-4BDF-86A3-9FB0678F8B64}" type="pres">
      <dgm:prSet presAssocID="{B71AAD3E-A81A-466E-B773-A95B37E26BB0}" presName="compNode" presStyleCnt="0"/>
      <dgm:spPr/>
    </dgm:pt>
    <dgm:pt modelId="{DFD04E7A-EDFE-4CDA-A2DE-C37EFABF0E0B}" type="pres">
      <dgm:prSet presAssocID="{B71AAD3E-A81A-466E-B773-A95B37E26BB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era"/>
        </a:ext>
      </dgm:extLst>
    </dgm:pt>
    <dgm:pt modelId="{2479A285-9F5C-4BDD-8BA5-5F89FB102CC7}" type="pres">
      <dgm:prSet presAssocID="{B71AAD3E-A81A-466E-B773-A95B37E26BB0}" presName="spaceRect" presStyleCnt="0"/>
      <dgm:spPr/>
    </dgm:pt>
    <dgm:pt modelId="{8206866E-D3C6-4DF7-82CE-D908FE2B1E6D}" type="pres">
      <dgm:prSet presAssocID="{B71AAD3E-A81A-466E-B773-A95B37E26BB0}" presName="textRect" presStyleLbl="revTx" presStyleIdx="0" presStyleCnt="2">
        <dgm:presLayoutVars>
          <dgm:chMax val="1"/>
          <dgm:chPref val="1"/>
        </dgm:presLayoutVars>
      </dgm:prSet>
      <dgm:spPr/>
    </dgm:pt>
    <dgm:pt modelId="{B245F0C4-9B9B-4FDA-8486-9D1DAA930C2F}" type="pres">
      <dgm:prSet presAssocID="{078A95DB-8D0F-4BB9-B77C-B9D8987B0F6F}" presName="sibTrans" presStyleCnt="0"/>
      <dgm:spPr/>
    </dgm:pt>
    <dgm:pt modelId="{02DB268B-FCF6-474D-B66F-79A8159C7DA3}" type="pres">
      <dgm:prSet presAssocID="{68DE297A-EEED-4915-94FF-6AF0BC65CC02}" presName="compNode" presStyleCnt="0"/>
      <dgm:spPr/>
    </dgm:pt>
    <dgm:pt modelId="{9EEFD166-B7AF-4B8B-8379-45A93CB8B69E}" type="pres">
      <dgm:prSet presAssocID="{68DE297A-EEED-4915-94FF-6AF0BC65CC0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57ED6C12-2DA5-44DD-882C-C4C5F6DFAF74}" type="pres">
      <dgm:prSet presAssocID="{68DE297A-EEED-4915-94FF-6AF0BC65CC02}" presName="spaceRect" presStyleCnt="0"/>
      <dgm:spPr/>
    </dgm:pt>
    <dgm:pt modelId="{8AA217B9-1EEF-4311-89E6-96C7F547287B}" type="pres">
      <dgm:prSet presAssocID="{68DE297A-EEED-4915-94FF-6AF0BC65CC0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DFFDD2D-4360-4C7F-9EF1-470B90371496}" type="presOf" srcId="{8ACF1C84-BA1C-4F85-BA4C-459929160942}" destId="{2084DD79-624D-46EC-B11C-C2503D337C57}" srcOrd="0" destOrd="0" presId="urn:microsoft.com/office/officeart/2018/2/layout/IconLabelList"/>
    <dgm:cxn modelId="{3854932E-C7F0-44C7-8F2B-B908506EAEED}" type="presOf" srcId="{B71AAD3E-A81A-466E-B773-A95B37E26BB0}" destId="{8206866E-D3C6-4DF7-82CE-D908FE2B1E6D}" srcOrd="0" destOrd="0" presId="urn:microsoft.com/office/officeart/2018/2/layout/IconLabelList"/>
    <dgm:cxn modelId="{50B5995C-3E2B-42FE-A779-08FF9430B239}" type="presOf" srcId="{68DE297A-EEED-4915-94FF-6AF0BC65CC02}" destId="{8AA217B9-1EEF-4311-89E6-96C7F547287B}" srcOrd="0" destOrd="0" presId="urn:microsoft.com/office/officeart/2018/2/layout/IconLabelList"/>
    <dgm:cxn modelId="{125D4C5D-C6F9-40AB-B30A-F5C57C1C2A85}" srcId="{8ACF1C84-BA1C-4F85-BA4C-459929160942}" destId="{B71AAD3E-A81A-466E-B773-A95B37E26BB0}" srcOrd="0" destOrd="0" parTransId="{A7D6BAAE-CBF1-424E-A557-4625C7062624}" sibTransId="{078A95DB-8D0F-4BB9-B77C-B9D8987B0F6F}"/>
    <dgm:cxn modelId="{8D4A5EF7-E41D-4452-80C8-EB2D50350456}" srcId="{8ACF1C84-BA1C-4F85-BA4C-459929160942}" destId="{68DE297A-EEED-4915-94FF-6AF0BC65CC02}" srcOrd="1" destOrd="0" parTransId="{1DCAE2AD-8814-4929-9513-60B274F5A3CC}" sibTransId="{EEF9E1D9-EDED-4A11-83F8-5B1733F7C928}"/>
    <dgm:cxn modelId="{36F6E1AD-8167-4FDB-97FF-9C217431E786}" type="presParOf" srcId="{2084DD79-624D-46EC-B11C-C2503D337C57}" destId="{86DAE2F8-7A5D-4BDF-86A3-9FB0678F8B64}" srcOrd="0" destOrd="0" presId="urn:microsoft.com/office/officeart/2018/2/layout/IconLabelList"/>
    <dgm:cxn modelId="{0469FAD1-D230-42C3-9698-DDD6C8073E3C}" type="presParOf" srcId="{86DAE2F8-7A5D-4BDF-86A3-9FB0678F8B64}" destId="{DFD04E7A-EDFE-4CDA-A2DE-C37EFABF0E0B}" srcOrd="0" destOrd="0" presId="urn:microsoft.com/office/officeart/2018/2/layout/IconLabelList"/>
    <dgm:cxn modelId="{EE9C4C7C-2927-4F9B-A0BD-0BC25381CE60}" type="presParOf" srcId="{86DAE2F8-7A5D-4BDF-86A3-9FB0678F8B64}" destId="{2479A285-9F5C-4BDD-8BA5-5F89FB102CC7}" srcOrd="1" destOrd="0" presId="urn:microsoft.com/office/officeart/2018/2/layout/IconLabelList"/>
    <dgm:cxn modelId="{1A08B30C-8B08-4EA7-AB8D-C2B31CD7DA57}" type="presParOf" srcId="{86DAE2F8-7A5D-4BDF-86A3-9FB0678F8B64}" destId="{8206866E-D3C6-4DF7-82CE-D908FE2B1E6D}" srcOrd="2" destOrd="0" presId="urn:microsoft.com/office/officeart/2018/2/layout/IconLabelList"/>
    <dgm:cxn modelId="{2853AD58-9B6D-4991-92B6-E1EFB3CCCBA7}" type="presParOf" srcId="{2084DD79-624D-46EC-B11C-C2503D337C57}" destId="{B245F0C4-9B9B-4FDA-8486-9D1DAA930C2F}" srcOrd="1" destOrd="0" presId="urn:microsoft.com/office/officeart/2018/2/layout/IconLabelList"/>
    <dgm:cxn modelId="{245E2B2D-7700-44B8-A73F-4666875EBCC3}" type="presParOf" srcId="{2084DD79-624D-46EC-B11C-C2503D337C57}" destId="{02DB268B-FCF6-474D-B66F-79A8159C7DA3}" srcOrd="2" destOrd="0" presId="urn:microsoft.com/office/officeart/2018/2/layout/IconLabelList"/>
    <dgm:cxn modelId="{11599C91-BD76-455E-A080-D26AC8D177A4}" type="presParOf" srcId="{02DB268B-FCF6-474D-B66F-79A8159C7DA3}" destId="{9EEFD166-B7AF-4B8B-8379-45A93CB8B69E}" srcOrd="0" destOrd="0" presId="urn:microsoft.com/office/officeart/2018/2/layout/IconLabelList"/>
    <dgm:cxn modelId="{95A95B3D-A07D-45B1-8863-98C0B8CF99A4}" type="presParOf" srcId="{02DB268B-FCF6-474D-B66F-79A8159C7DA3}" destId="{57ED6C12-2DA5-44DD-882C-C4C5F6DFAF74}" srcOrd="1" destOrd="0" presId="urn:microsoft.com/office/officeart/2018/2/layout/IconLabelList"/>
    <dgm:cxn modelId="{15082A1D-48E2-460E-8E71-5B4224FCB3B2}" type="presParOf" srcId="{02DB268B-FCF6-474D-B66F-79A8159C7DA3}" destId="{8AA217B9-1EEF-4311-89E6-96C7F547287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95FEDE-3E79-47AC-8577-212A061DF163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0826E78-7EF1-4C18-A493-FE00E9663B8A}">
      <dgm:prSet/>
      <dgm:spPr/>
      <dgm:t>
        <a:bodyPr/>
        <a:lstStyle/>
        <a:p>
          <a:r>
            <a:rPr lang="nl-NL" dirty="0"/>
            <a:t>AFHEBBEN CREATIEVE OPDRACHT</a:t>
          </a:r>
          <a:endParaRPr lang="en-US" dirty="0"/>
        </a:p>
      </dgm:t>
    </dgm:pt>
    <dgm:pt modelId="{91A096BF-2103-49D6-AD0B-ACDC3FDD861B}" type="parTrans" cxnId="{6F934EB4-3C3D-4CC0-BBCF-4E3E66F001E6}">
      <dgm:prSet/>
      <dgm:spPr/>
      <dgm:t>
        <a:bodyPr/>
        <a:lstStyle/>
        <a:p>
          <a:endParaRPr lang="en-US"/>
        </a:p>
      </dgm:t>
    </dgm:pt>
    <dgm:pt modelId="{4DD0753C-ABAE-410E-8632-85E601B395BE}" type="sibTrans" cxnId="{6F934EB4-3C3D-4CC0-BBCF-4E3E66F001E6}">
      <dgm:prSet/>
      <dgm:spPr/>
      <dgm:t>
        <a:bodyPr/>
        <a:lstStyle/>
        <a:p>
          <a:endParaRPr lang="en-US"/>
        </a:p>
      </dgm:t>
    </dgm:pt>
    <dgm:pt modelId="{EA1BA7E5-3027-4499-B74F-FF952686837A}">
      <dgm:prSet/>
      <dgm:spPr/>
      <dgm:t>
        <a:bodyPr/>
        <a:lstStyle/>
        <a:p>
          <a:r>
            <a:rPr lang="nl-NL" dirty="0"/>
            <a:t>BEDENKEN ACTIVITEIT VOOR DE DOELGROEP</a:t>
          </a:r>
          <a:endParaRPr lang="en-US" dirty="0"/>
        </a:p>
      </dgm:t>
    </dgm:pt>
    <dgm:pt modelId="{17564E68-C361-4C29-A3E8-816B4104B77A}" type="parTrans" cxnId="{99A3557C-B1A7-4AC7-AF02-E513555EE3CF}">
      <dgm:prSet/>
      <dgm:spPr/>
      <dgm:t>
        <a:bodyPr/>
        <a:lstStyle/>
        <a:p>
          <a:endParaRPr lang="en-US"/>
        </a:p>
      </dgm:t>
    </dgm:pt>
    <dgm:pt modelId="{E7FABE2A-0CEC-4F02-92A5-1ACD77A12BCE}" type="sibTrans" cxnId="{99A3557C-B1A7-4AC7-AF02-E513555EE3CF}">
      <dgm:prSet/>
      <dgm:spPr/>
      <dgm:t>
        <a:bodyPr/>
        <a:lstStyle/>
        <a:p>
          <a:endParaRPr lang="en-US"/>
        </a:p>
      </dgm:t>
    </dgm:pt>
    <dgm:pt modelId="{622447DF-7DC5-4BEF-9CF3-4923C6C26B96}">
      <dgm:prSet/>
      <dgm:spPr/>
      <dgm:t>
        <a:bodyPr/>
        <a:lstStyle/>
        <a:p>
          <a:r>
            <a:rPr lang="nl-NL"/>
            <a:t>THEORIE  GELEZEN</a:t>
          </a:r>
          <a:endParaRPr lang="en-US"/>
        </a:p>
      </dgm:t>
    </dgm:pt>
    <dgm:pt modelId="{8170F9C5-8304-42E1-9AF9-6224B4A19521}" type="parTrans" cxnId="{E3CE8693-9470-41FE-B3A4-4F7A7C27843D}">
      <dgm:prSet/>
      <dgm:spPr/>
      <dgm:t>
        <a:bodyPr/>
        <a:lstStyle/>
        <a:p>
          <a:endParaRPr lang="en-US"/>
        </a:p>
      </dgm:t>
    </dgm:pt>
    <dgm:pt modelId="{C9BF70CF-6E45-45A7-87FA-0DA8C8C4DF09}" type="sibTrans" cxnId="{E3CE8693-9470-41FE-B3A4-4F7A7C27843D}">
      <dgm:prSet/>
      <dgm:spPr/>
      <dgm:t>
        <a:bodyPr/>
        <a:lstStyle/>
        <a:p>
          <a:endParaRPr lang="en-US"/>
        </a:p>
      </dgm:t>
    </dgm:pt>
    <dgm:pt modelId="{34D87198-6CF5-4E02-91E3-0A1BD6608D1F}">
      <dgm:prSet/>
      <dgm:spPr/>
      <dgm:t>
        <a:bodyPr/>
        <a:lstStyle/>
        <a:p>
          <a:r>
            <a:rPr lang="nl-NL"/>
            <a:t>ALLES BEWAREN  VOOR IN JE ART-JOURNAL EN PORTFOLIO.</a:t>
          </a:r>
          <a:endParaRPr lang="en-US"/>
        </a:p>
      </dgm:t>
    </dgm:pt>
    <dgm:pt modelId="{157894B0-A226-4F42-8394-26621D2C70B4}" type="parTrans" cxnId="{F628474C-D6DC-46A4-A1CD-728F58070B57}">
      <dgm:prSet/>
      <dgm:spPr/>
      <dgm:t>
        <a:bodyPr/>
        <a:lstStyle/>
        <a:p>
          <a:endParaRPr lang="en-US"/>
        </a:p>
      </dgm:t>
    </dgm:pt>
    <dgm:pt modelId="{9483BAD5-D74C-407C-8458-E418C4F88F22}" type="sibTrans" cxnId="{F628474C-D6DC-46A4-A1CD-728F58070B57}">
      <dgm:prSet/>
      <dgm:spPr/>
      <dgm:t>
        <a:bodyPr/>
        <a:lstStyle/>
        <a:p>
          <a:endParaRPr lang="en-US"/>
        </a:p>
      </dgm:t>
    </dgm:pt>
    <dgm:pt modelId="{2B8ED3DC-30EF-47EA-A9D0-FCA42AFCEEA7}" type="pres">
      <dgm:prSet presAssocID="{5F95FEDE-3E79-47AC-8577-212A061DF163}" presName="outerComposite" presStyleCnt="0">
        <dgm:presLayoutVars>
          <dgm:chMax val="5"/>
          <dgm:dir/>
          <dgm:resizeHandles val="exact"/>
        </dgm:presLayoutVars>
      </dgm:prSet>
      <dgm:spPr/>
    </dgm:pt>
    <dgm:pt modelId="{32271570-4FE4-4213-8C76-99709778D77F}" type="pres">
      <dgm:prSet presAssocID="{5F95FEDE-3E79-47AC-8577-212A061DF163}" presName="dummyMaxCanvas" presStyleCnt="0">
        <dgm:presLayoutVars/>
      </dgm:prSet>
      <dgm:spPr/>
    </dgm:pt>
    <dgm:pt modelId="{9360F820-EB64-48E5-B514-70A0D6C76D81}" type="pres">
      <dgm:prSet presAssocID="{5F95FEDE-3E79-47AC-8577-212A061DF163}" presName="FourNodes_1" presStyleLbl="node1" presStyleIdx="0" presStyleCnt="4">
        <dgm:presLayoutVars>
          <dgm:bulletEnabled val="1"/>
        </dgm:presLayoutVars>
      </dgm:prSet>
      <dgm:spPr/>
    </dgm:pt>
    <dgm:pt modelId="{373416CB-0175-4BFD-BE9D-BCC22C41A569}" type="pres">
      <dgm:prSet presAssocID="{5F95FEDE-3E79-47AC-8577-212A061DF163}" presName="FourNodes_2" presStyleLbl="node1" presStyleIdx="1" presStyleCnt="4">
        <dgm:presLayoutVars>
          <dgm:bulletEnabled val="1"/>
        </dgm:presLayoutVars>
      </dgm:prSet>
      <dgm:spPr/>
    </dgm:pt>
    <dgm:pt modelId="{00B65EED-5473-4E73-A1D8-63893F6B1E92}" type="pres">
      <dgm:prSet presAssocID="{5F95FEDE-3E79-47AC-8577-212A061DF163}" presName="FourNodes_3" presStyleLbl="node1" presStyleIdx="2" presStyleCnt="4">
        <dgm:presLayoutVars>
          <dgm:bulletEnabled val="1"/>
        </dgm:presLayoutVars>
      </dgm:prSet>
      <dgm:spPr/>
    </dgm:pt>
    <dgm:pt modelId="{1EA49051-0F9F-4B95-AEFA-D20CA2766ADD}" type="pres">
      <dgm:prSet presAssocID="{5F95FEDE-3E79-47AC-8577-212A061DF163}" presName="FourNodes_4" presStyleLbl="node1" presStyleIdx="3" presStyleCnt="4">
        <dgm:presLayoutVars>
          <dgm:bulletEnabled val="1"/>
        </dgm:presLayoutVars>
      </dgm:prSet>
      <dgm:spPr/>
    </dgm:pt>
    <dgm:pt modelId="{7288C935-CC81-4F14-8EF1-E3A839B6FEA6}" type="pres">
      <dgm:prSet presAssocID="{5F95FEDE-3E79-47AC-8577-212A061DF163}" presName="FourConn_1-2" presStyleLbl="fgAccFollowNode1" presStyleIdx="0" presStyleCnt="3">
        <dgm:presLayoutVars>
          <dgm:bulletEnabled val="1"/>
        </dgm:presLayoutVars>
      </dgm:prSet>
      <dgm:spPr/>
    </dgm:pt>
    <dgm:pt modelId="{766E2F57-ED31-4324-9E73-07303E9AF4E9}" type="pres">
      <dgm:prSet presAssocID="{5F95FEDE-3E79-47AC-8577-212A061DF163}" presName="FourConn_2-3" presStyleLbl="fgAccFollowNode1" presStyleIdx="1" presStyleCnt="3">
        <dgm:presLayoutVars>
          <dgm:bulletEnabled val="1"/>
        </dgm:presLayoutVars>
      </dgm:prSet>
      <dgm:spPr/>
    </dgm:pt>
    <dgm:pt modelId="{7CEE5AA6-9A5C-4213-8D83-083DC7B08543}" type="pres">
      <dgm:prSet presAssocID="{5F95FEDE-3E79-47AC-8577-212A061DF163}" presName="FourConn_3-4" presStyleLbl="fgAccFollowNode1" presStyleIdx="2" presStyleCnt="3">
        <dgm:presLayoutVars>
          <dgm:bulletEnabled val="1"/>
        </dgm:presLayoutVars>
      </dgm:prSet>
      <dgm:spPr/>
    </dgm:pt>
    <dgm:pt modelId="{60C253A7-D4F3-49A6-8C72-64C170AD13D7}" type="pres">
      <dgm:prSet presAssocID="{5F95FEDE-3E79-47AC-8577-212A061DF163}" presName="FourNodes_1_text" presStyleLbl="node1" presStyleIdx="3" presStyleCnt="4">
        <dgm:presLayoutVars>
          <dgm:bulletEnabled val="1"/>
        </dgm:presLayoutVars>
      </dgm:prSet>
      <dgm:spPr/>
    </dgm:pt>
    <dgm:pt modelId="{1D2CDC7D-E08F-4C87-A36B-DE3DDBA265A8}" type="pres">
      <dgm:prSet presAssocID="{5F95FEDE-3E79-47AC-8577-212A061DF163}" presName="FourNodes_2_text" presStyleLbl="node1" presStyleIdx="3" presStyleCnt="4">
        <dgm:presLayoutVars>
          <dgm:bulletEnabled val="1"/>
        </dgm:presLayoutVars>
      </dgm:prSet>
      <dgm:spPr/>
    </dgm:pt>
    <dgm:pt modelId="{1E994895-E7E1-4C01-8F0B-EC69AA4A1EB8}" type="pres">
      <dgm:prSet presAssocID="{5F95FEDE-3E79-47AC-8577-212A061DF163}" presName="FourNodes_3_text" presStyleLbl="node1" presStyleIdx="3" presStyleCnt="4">
        <dgm:presLayoutVars>
          <dgm:bulletEnabled val="1"/>
        </dgm:presLayoutVars>
      </dgm:prSet>
      <dgm:spPr/>
    </dgm:pt>
    <dgm:pt modelId="{70463053-88D8-4F5D-9DD7-59FF32229BAB}" type="pres">
      <dgm:prSet presAssocID="{5F95FEDE-3E79-47AC-8577-212A061DF16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E6B922E-EFE0-4697-8489-93BA7AAE5B8E}" type="presOf" srcId="{E0826E78-7EF1-4C18-A493-FE00E9663B8A}" destId="{9360F820-EB64-48E5-B514-70A0D6C76D81}" srcOrd="0" destOrd="0" presId="urn:microsoft.com/office/officeart/2005/8/layout/vProcess5"/>
    <dgm:cxn modelId="{73F5EC3F-263D-49AC-B78B-E19A812F2F69}" type="presOf" srcId="{5F95FEDE-3E79-47AC-8577-212A061DF163}" destId="{2B8ED3DC-30EF-47EA-A9D0-FCA42AFCEEA7}" srcOrd="0" destOrd="0" presId="urn:microsoft.com/office/officeart/2005/8/layout/vProcess5"/>
    <dgm:cxn modelId="{F61A1247-21B1-4BFD-9824-6EA6E47BB3D1}" type="presOf" srcId="{EA1BA7E5-3027-4499-B74F-FF952686837A}" destId="{1D2CDC7D-E08F-4C87-A36B-DE3DDBA265A8}" srcOrd="1" destOrd="0" presId="urn:microsoft.com/office/officeart/2005/8/layout/vProcess5"/>
    <dgm:cxn modelId="{F628474C-D6DC-46A4-A1CD-728F58070B57}" srcId="{5F95FEDE-3E79-47AC-8577-212A061DF163}" destId="{34D87198-6CF5-4E02-91E3-0A1BD6608D1F}" srcOrd="3" destOrd="0" parTransId="{157894B0-A226-4F42-8394-26621D2C70B4}" sibTransId="{9483BAD5-D74C-407C-8458-E418C4F88F22}"/>
    <dgm:cxn modelId="{CB73FC4D-EC2D-407A-85F9-258236B5C25C}" type="presOf" srcId="{E7FABE2A-0CEC-4F02-92A5-1ACD77A12BCE}" destId="{766E2F57-ED31-4324-9E73-07303E9AF4E9}" srcOrd="0" destOrd="0" presId="urn:microsoft.com/office/officeart/2005/8/layout/vProcess5"/>
    <dgm:cxn modelId="{D3621971-A90B-4DC2-943C-7CD0918D63F8}" type="presOf" srcId="{EA1BA7E5-3027-4499-B74F-FF952686837A}" destId="{373416CB-0175-4BFD-BE9D-BCC22C41A569}" srcOrd="0" destOrd="0" presId="urn:microsoft.com/office/officeart/2005/8/layout/vProcess5"/>
    <dgm:cxn modelId="{1F5C6E57-5762-4DF9-892D-7190A197D4F6}" type="presOf" srcId="{E0826E78-7EF1-4C18-A493-FE00E9663B8A}" destId="{60C253A7-D4F3-49A6-8C72-64C170AD13D7}" srcOrd="1" destOrd="0" presId="urn:microsoft.com/office/officeart/2005/8/layout/vProcess5"/>
    <dgm:cxn modelId="{99A3557C-B1A7-4AC7-AF02-E513555EE3CF}" srcId="{5F95FEDE-3E79-47AC-8577-212A061DF163}" destId="{EA1BA7E5-3027-4499-B74F-FF952686837A}" srcOrd="1" destOrd="0" parTransId="{17564E68-C361-4C29-A3E8-816B4104B77A}" sibTransId="{E7FABE2A-0CEC-4F02-92A5-1ACD77A12BCE}"/>
    <dgm:cxn modelId="{4F773F85-38D2-4932-8F52-E96DD0D02D34}" type="presOf" srcId="{622447DF-7DC5-4BEF-9CF3-4923C6C26B96}" destId="{00B65EED-5473-4E73-A1D8-63893F6B1E92}" srcOrd="0" destOrd="0" presId="urn:microsoft.com/office/officeart/2005/8/layout/vProcess5"/>
    <dgm:cxn modelId="{E3CE8693-9470-41FE-B3A4-4F7A7C27843D}" srcId="{5F95FEDE-3E79-47AC-8577-212A061DF163}" destId="{622447DF-7DC5-4BEF-9CF3-4923C6C26B96}" srcOrd="2" destOrd="0" parTransId="{8170F9C5-8304-42E1-9AF9-6224B4A19521}" sibTransId="{C9BF70CF-6E45-45A7-87FA-0DA8C8C4DF09}"/>
    <dgm:cxn modelId="{78E26096-BD39-44A5-B764-1F873F13C394}" type="presOf" srcId="{4DD0753C-ABAE-410E-8632-85E601B395BE}" destId="{7288C935-CC81-4F14-8EF1-E3A839B6FEA6}" srcOrd="0" destOrd="0" presId="urn:microsoft.com/office/officeart/2005/8/layout/vProcess5"/>
    <dgm:cxn modelId="{7FACAB99-1965-4CFB-BC9C-CD3FC46D024C}" type="presOf" srcId="{C9BF70CF-6E45-45A7-87FA-0DA8C8C4DF09}" destId="{7CEE5AA6-9A5C-4213-8D83-083DC7B08543}" srcOrd="0" destOrd="0" presId="urn:microsoft.com/office/officeart/2005/8/layout/vProcess5"/>
    <dgm:cxn modelId="{6F934EB4-3C3D-4CC0-BBCF-4E3E66F001E6}" srcId="{5F95FEDE-3E79-47AC-8577-212A061DF163}" destId="{E0826E78-7EF1-4C18-A493-FE00E9663B8A}" srcOrd="0" destOrd="0" parTransId="{91A096BF-2103-49D6-AD0B-ACDC3FDD861B}" sibTransId="{4DD0753C-ABAE-410E-8632-85E601B395BE}"/>
    <dgm:cxn modelId="{8ADBEBCF-0D51-4183-A2B0-042BB09C3059}" type="presOf" srcId="{622447DF-7DC5-4BEF-9CF3-4923C6C26B96}" destId="{1E994895-E7E1-4C01-8F0B-EC69AA4A1EB8}" srcOrd="1" destOrd="0" presId="urn:microsoft.com/office/officeart/2005/8/layout/vProcess5"/>
    <dgm:cxn modelId="{D0C720E0-F3A1-4829-8F9D-F731F62CE8C2}" type="presOf" srcId="{34D87198-6CF5-4E02-91E3-0A1BD6608D1F}" destId="{1EA49051-0F9F-4B95-AEFA-D20CA2766ADD}" srcOrd="0" destOrd="0" presId="urn:microsoft.com/office/officeart/2005/8/layout/vProcess5"/>
    <dgm:cxn modelId="{8793BBEC-2F4F-414C-9166-C1477AFF37CC}" type="presOf" srcId="{34D87198-6CF5-4E02-91E3-0A1BD6608D1F}" destId="{70463053-88D8-4F5D-9DD7-59FF32229BAB}" srcOrd="1" destOrd="0" presId="urn:microsoft.com/office/officeart/2005/8/layout/vProcess5"/>
    <dgm:cxn modelId="{22A95EF0-219F-49E6-BF12-E372383F5020}" type="presParOf" srcId="{2B8ED3DC-30EF-47EA-A9D0-FCA42AFCEEA7}" destId="{32271570-4FE4-4213-8C76-99709778D77F}" srcOrd="0" destOrd="0" presId="urn:microsoft.com/office/officeart/2005/8/layout/vProcess5"/>
    <dgm:cxn modelId="{F32B0DD4-B345-4C07-B211-CB22868CF058}" type="presParOf" srcId="{2B8ED3DC-30EF-47EA-A9D0-FCA42AFCEEA7}" destId="{9360F820-EB64-48E5-B514-70A0D6C76D81}" srcOrd="1" destOrd="0" presId="urn:microsoft.com/office/officeart/2005/8/layout/vProcess5"/>
    <dgm:cxn modelId="{70271CCD-8041-4A1B-A711-9F62D2336109}" type="presParOf" srcId="{2B8ED3DC-30EF-47EA-A9D0-FCA42AFCEEA7}" destId="{373416CB-0175-4BFD-BE9D-BCC22C41A569}" srcOrd="2" destOrd="0" presId="urn:microsoft.com/office/officeart/2005/8/layout/vProcess5"/>
    <dgm:cxn modelId="{9ABC33F5-30B7-4F32-A649-A741461FA4F5}" type="presParOf" srcId="{2B8ED3DC-30EF-47EA-A9D0-FCA42AFCEEA7}" destId="{00B65EED-5473-4E73-A1D8-63893F6B1E92}" srcOrd="3" destOrd="0" presId="urn:microsoft.com/office/officeart/2005/8/layout/vProcess5"/>
    <dgm:cxn modelId="{0F88F105-837E-45DB-B8EC-78DBE3612E65}" type="presParOf" srcId="{2B8ED3DC-30EF-47EA-A9D0-FCA42AFCEEA7}" destId="{1EA49051-0F9F-4B95-AEFA-D20CA2766ADD}" srcOrd="4" destOrd="0" presId="urn:microsoft.com/office/officeart/2005/8/layout/vProcess5"/>
    <dgm:cxn modelId="{261865D3-E8B0-460C-896A-9771966A6033}" type="presParOf" srcId="{2B8ED3DC-30EF-47EA-A9D0-FCA42AFCEEA7}" destId="{7288C935-CC81-4F14-8EF1-E3A839B6FEA6}" srcOrd="5" destOrd="0" presId="urn:microsoft.com/office/officeart/2005/8/layout/vProcess5"/>
    <dgm:cxn modelId="{78D72EDC-CE42-4B84-95A7-32253C1F7C4A}" type="presParOf" srcId="{2B8ED3DC-30EF-47EA-A9D0-FCA42AFCEEA7}" destId="{766E2F57-ED31-4324-9E73-07303E9AF4E9}" srcOrd="6" destOrd="0" presId="urn:microsoft.com/office/officeart/2005/8/layout/vProcess5"/>
    <dgm:cxn modelId="{6037A2CC-DDA6-49B0-B920-D87436CC1A19}" type="presParOf" srcId="{2B8ED3DC-30EF-47EA-A9D0-FCA42AFCEEA7}" destId="{7CEE5AA6-9A5C-4213-8D83-083DC7B08543}" srcOrd="7" destOrd="0" presId="urn:microsoft.com/office/officeart/2005/8/layout/vProcess5"/>
    <dgm:cxn modelId="{B525E0BA-771A-48F0-B120-E18D3A0DD0DA}" type="presParOf" srcId="{2B8ED3DC-30EF-47EA-A9D0-FCA42AFCEEA7}" destId="{60C253A7-D4F3-49A6-8C72-64C170AD13D7}" srcOrd="8" destOrd="0" presId="urn:microsoft.com/office/officeart/2005/8/layout/vProcess5"/>
    <dgm:cxn modelId="{5646B480-EF6F-4357-87C6-AE89F2AA70A4}" type="presParOf" srcId="{2B8ED3DC-30EF-47EA-A9D0-FCA42AFCEEA7}" destId="{1D2CDC7D-E08F-4C87-A36B-DE3DDBA265A8}" srcOrd="9" destOrd="0" presId="urn:microsoft.com/office/officeart/2005/8/layout/vProcess5"/>
    <dgm:cxn modelId="{716C0260-A2BD-4506-BB18-DAFABB6AA820}" type="presParOf" srcId="{2B8ED3DC-30EF-47EA-A9D0-FCA42AFCEEA7}" destId="{1E994895-E7E1-4C01-8F0B-EC69AA4A1EB8}" srcOrd="10" destOrd="0" presId="urn:microsoft.com/office/officeart/2005/8/layout/vProcess5"/>
    <dgm:cxn modelId="{BC1C403C-2C4B-46C0-9703-F826B6146C8F}" type="presParOf" srcId="{2B8ED3DC-30EF-47EA-A9D0-FCA42AFCEEA7}" destId="{70463053-88D8-4F5D-9DD7-59FF32229BA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04E7A-EDFE-4CDA-A2DE-C37EFABF0E0B}">
      <dsp:nvSpPr>
        <dsp:cNvPr id="0" name=""/>
        <dsp:cNvSpPr/>
      </dsp:nvSpPr>
      <dsp:spPr>
        <a:xfrm>
          <a:off x="1778279" y="520619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6866E-D3C6-4DF7-82CE-D908FE2B1E6D}">
      <dsp:nvSpPr>
        <dsp:cNvPr id="0" name=""/>
        <dsp:cNvSpPr/>
      </dsp:nvSpPr>
      <dsp:spPr>
        <a:xfrm>
          <a:off x="590279" y="2934848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Laat je foto zien met je 6 geschreven regels!</a:t>
          </a:r>
          <a:endParaRPr lang="en-US" sz="2600" kern="1200"/>
        </a:p>
      </dsp:txBody>
      <dsp:txXfrm>
        <a:off x="590279" y="2934848"/>
        <a:ext cx="4320000" cy="720000"/>
      </dsp:txXfrm>
    </dsp:sp>
    <dsp:sp modelId="{9EEFD166-B7AF-4B8B-8379-45A93CB8B69E}">
      <dsp:nvSpPr>
        <dsp:cNvPr id="0" name=""/>
        <dsp:cNvSpPr/>
      </dsp:nvSpPr>
      <dsp:spPr>
        <a:xfrm>
          <a:off x="6854279" y="520619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217B9-1EEF-4311-89E6-96C7F547287B}">
      <dsp:nvSpPr>
        <dsp:cNvPr id="0" name=""/>
        <dsp:cNvSpPr/>
      </dsp:nvSpPr>
      <dsp:spPr>
        <a:xfrm>
          <a:off x="5666279" y="2934848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Bewaar hem goed in je online Art Journal</a:t>
          </a:r>
          <a:endParaRPr lang="en-US" sz="2600" kern="1200"/>
        </a:p>
      </dsp:txBody>
      <dsp:txXfrm>
        <a:off x="5666279" y="2934848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0F820-EB64-48E5-B514-70A0D6C76D81}">
      <dsp:nvSpPr>
        <dsp:cNvPr id="0" name=""/>
        <dsp:cNvSpPr/>
      </dsp:nvSpPr>
      <dsp:spPr>
        <a:xfrm>
          <a:off x="0" y="0"/>
          <a:ext cx="8461246" cy="9186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AFHEBBEN CREATIEVE OPDRACHT</a:t>
          </a:r>
          <a:endParaRPr lang="en-US" sz="2500" kern="1200" dirty="0"/>
        </a:p>
      </dsp:txBody>
      <dsp:txXfrm>
        <a:off x="26905" y="26905"/>
        <a:ext cx="7392380" cy="864792"/>
      </dsp:txXfrm>
    </dsp:sp>
    <dsp:sp modelId="{373416CB-0175-4BFD-BE9D-BCC22C41A569}">
      <dsp:nvSpPr>
        <dsp:cNvPr id="0" name=""/>
        <dsp:cNvSpPr/>
      </dsp:nvSpPr>
      <dsp:spPr>
        <a:xfrm>
          <a:off x="708629" y="1085621"/>
          <a:ext cx="8461246" cy="918602"/>
        </a:xfrm>
        <a:prstGeom prst="roundRect">
          <a:avLst>
            <a:gd name="adj" fmla="val 10000"/>
          </a:avLst>
        </a:prstGeom>
        <a:solidFill>
          <a:schemeClr val="accent2">
            <a:hueOff val="843311"/>
            <a:satOff val="-15954"/>
            <a:lumOff val="-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BEDENKEN ACTIVITEIT VOOR DE DOELGROEP</a:t>
          </a:r>
          <a:endParaRPr lang="en-US" sz="2500" kern="1200" dirty="0"/>
        </a:p>
      </dsp:txBody>
      <dsp:txXfrm>
        <a:off x="735534" y="1112526"/>
        <a:ext cx="7101715" cy="864792"/>
      </dsp:txXfrm>
    </dsp:sp>
    <dsp:sp modelId="{00B65EED-5473-4E73-A1D8-63893F6B1E92}">
      <dsp:nvSpPr>
        <dsp:cNvPr id="0" name=""/>
        <dsp:cNvSpPr/>
      </dsp:nvSpPr>
      <dsp:spPr>
        <a:xfrm>
          <a:off x="1406682" y="2171243"/>
          <a:ext cx="8461246" cy="918602"/>
        </a:xfrm>
        <a:prstGeom prst="roundRect">
          <a:avLst>
            <a:gd name="adj" fmla="val 10000"/>
          </a:avLst>
        </a:prstGeom>
        <a:solidFill>
          <a:schemeClr val="accent2">
            <a:hueOff val="1686623"/>
            <a:satOff val="-31908"/>
            <a:lumOff val="-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THEORIE  GELEZEN</a:t>
          </a:r>
          <a:endParaRPr lang="en-US" sz="2500" kern="1200"/>
        </a:p>
      </dsp:txBody>
      <dsp:txXfrm>
        <a:off x="1433587" y="2198148"/>
        <a:ext cx="7112291" cy="864792"/>
      </dsp:txXfrm>
    </dsp:sp>
    <dsp:sp modelId="{1EA49051-0F9F-4B95-AEFA-D20CA2766ADD}">
      <dsp:nvSpPr>
        <dsp:cNvPr id="0" name=""/>
        <dsp:cNvSpPr/>
      </dsp:nvSpPr>
      <dsp:spPr>
        <a:xfrm>
          <a:off x="2115311" y="3256865"/>
          <a:ext cx="8461246" cy="918602"/>
        </a:xfrm>
        <a:prstGeom prst="roundRect">
          <a:avLst>
            <a:gd name="adj" fmla="val 10000"/>
          </a:avLst>
        </a:prstGeom>
        <a:solidFill>
          <a:schemeClr val="accent2">
            <a:hueOff val="2529934"/>
            <a:satOff val="-47862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ALLES BEWAREN  VOOR IN JE ART-JOURNAL EN PORTFOLIO.</a:t>
          </a:r>
          <a:endParaRPr lang="en-US" sz="2500" kern="1200"/>
        </a:p>
      </dsp:txBody>
      <dsp:txXfrm>
        <a:off x="2142216" y="3283770"/>
        <a:ext cx="7101715" cy="864792"/>
      </dsp:txXfrm>
    </dsp:sp>
    <dsp:sp modelId="{7288C935-CC81-4F14-8EF1-E3A839B6FEA6}">
      <dsp:nvSpPr>
        <dsp:cNvPr id="0" name=""/>
        <dsp:cNvSpPr/>
      </dsp:nvSpPr>
      <dsp:spPr>
        <a:xfrm>
          <a:off x="7864154" y="703566"/>
          <a:ext cx="597091" cy="59709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98499" y="703566"/>
        <a:ext cx="328401" cy="449311"/>
      </dsp:txXfrm>
    </dsp:sp>
    <dsp:sp modelId="{766E2F57-ED31-4324-9E73-07303E9AF4E9}">
      <dsp:nvSpPr>
        <dsp:cNvPr id="0" name=""/>
        <dsp:cNvSpPr/>
      </dsp:nvSpPr>
      <dsp:spPr>
        <a:xfrm>
          <a:off x="8572783" y="1789188"/>
          <a:ext cx="597091" cy="59709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762068"/>
            <a:satOff val="-29748"/>
            <a:lumOff val="-185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762068"/>
              <a:satOff val="-29748"/>
              <a:lumOff val="-18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707128" y="1789188"/>
        <a:ext cx="328401" cy="449311"/>
      </dsp:txXfrm>
    </dsp:sp>
    <dsp:sp modelId="{7CEE5AA6-9A5C-4213-8D83-083DC7B08543}">
      <dsp:nvSpPr>
        <dsp:cNvPr id="0" name=""/>
        <dsp:cNvSpPr/>
      </dsp:nvSpPr>
      <dsp:spPr>
        <a:xfrm>
          <a:off x="9270836" y="2874809"/>
          <a:ext cx="597091" cy="59709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524137"/>
            <a:satOff val="-59496"/>
            <a:lumOff val="-370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3524137"/>
              <a:satOff val="-59496"/>
              <a:lumOff val="-37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405181" y="2874809"/>
        <a:ext cx="328401" cy="449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65005-A365-49A2-A641-37A9AED8D997}" type="datetimeFigureOut">
              <a:rPr lang="nl-NL" smtClean="0"/>
              <a:t>16-2-2021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2CD40-1828-4A8E-AB06-6601C51896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7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2CD40-1828-4A8E-AB06-6601C518966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52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3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66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85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5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08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74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9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33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70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50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92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5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4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44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5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3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6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24" r:id="rId7"/>
    <p:sldLayoutId id="2147483725" r:id="rId8"/>
    <p:sldLayoutId id="2147483714" r:id="rId9"/>
    <p:sldLayoutId id="2147483715" r:id="rId10"/>
    <p:sldLayoutId id="2147483716" r:id="rId11"/>
    <p:sldLayoutId id="214748371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0DE3F7-EAB8-41CC-B82E-639F5F3262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664" r="-1" b="15658"/>
          <a:stretch/>
        </p:blipFill>
        <p:spPr>
          <a:xfrm>
            <a:off x="1" y="10"/>
            <a:ext cx="12191695" cy="4120995"/>
          </a:xfrm>
          <a:prstGeom prst="rect">
            <a:avLst/>
          </a:prstGeom>
          <a:ln w="12700">
            <a:noFill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83982" y="4293388"/>
            <a:ext cx="8833655" cy="727748"/>
          </a:xfrm>
        </p:spPr>
        <p:txBody>
          <a:bodyPr>
            <a:normAutofit/>
          </a:bodyPr>
          <a:lstStyle/>
          <a:p>
            <a:r>
              <a:rPr lang="de-DE" sz="1900" dirty="0">
                <a:cs typeface="Calibri Light"/>
              </a:rPr>
              <a:t>EXPRESSIEF TALENT </a:t>
            </a:r>
            <a:br>
              <a:rPr lang="de-DE" sz="1900" dirty="0">
                <a:cs typeface="Calibri Light"/>
              </a:rPr>
            </a:br>
            <a:endParaRPr lang="de-DE" sz="19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83983" y="5021137"/>
            <a:ext cx="8833654" cy="5226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sz="1600" dirty="0">
                <a:cs typeface="Calibri"/>
              </a:rPr>
              <a:t>Module B </a:t>
            </a:r>
            <a:r>
              <a:rPr lang="de-DE" sz="1600" dirty="0" err="1">
                <a:cs typeface="Calibri"/>
              </a:rPr>
              <a:t>les</a:t>
            </a:r>
            <a:r>
              <a:rPr lang="de-DE" sz="1600" dirty="0">
                <a:cs typeface="Calibri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3227E-74F0-4077-93CF-662F4F76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36" y="2075504"/>
            <a:ext cx="8679915" cy="1748729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400"/>
              <a:t>HEEL VEEL </a:t>
            </a:r>
            <a:br>
              <a:rPr lang="en-US" sz="5400"/>
            </a:br>
            <a:r>
              <a:rPr lang="en-US" sz="5400"/>
              <a:t>SUCCES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32610FE-AFF9-4348-A8BF-88F3DD4864E9}"/>
              </a:ext>
            </a:extLst>
          </p:cNvPr>
          <p:cNvSpPr txBox="1"/>
          <p:nvPr/>
        </p:nvSpPr>
        <p:spPr>
          <a:xfrm>
            <a:off x="4311112" y="268378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864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8A0F9B-5E4C-4B14-BBC6-9658FD731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nl-NL" sz="5400">
                <a:solidFill>
                  <a:schemeClr val="tx1"/>
                </a:solidFill>
              </a:rPr>
              <a:t>Vandaag!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A61BA0-CEEC-4AB7-8E8F-541080E3C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nl-NL" sz="1600" dirty="0"/>
              <a:t>Foto-opdracht vorige week</a:t>
            </a:r>
          </a:p>
          <a:p>
            <a:r>
              <a:rPr lang="nl-NL" sz="1600" dirty="0"/>
              <a:t>Toelichting eigen kunstwerk en activiteit met de doelgroep</a:t>
            </a:r>
          </a:p>
          <a:p>
            <a:r>
              <a:rPr lang="nl-NL" sz="1600" dirty="0"/>
              <a:t>Nieuwe creatieve opdracht (voor in je Art Journal)</a:t>
            </a:r>
          </a:p>
          <a:p>
            <a:r>
              <a:rPr lang="nl-NL" sz="1600" dirty="0"/>
              <a:t>Zelfstudie</a:t>
            </a:r>
          </a:p>
          <a:p>
            <a:r>
              <a:rPr lang="nl-NL" sz="1600" dirty="0"/>
              <a:t>Bijwerken van je Art Journal</a:t>
            </a:r>
          </a:p>
          <a:p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87841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A6BEF8A-1A8E-46AD-B025-4B86AEEA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9043651" cy="150889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Foto-opdracht ‘uit het raam’ van vorige week</a:t>
            </a:r>
          </a:p>
        </p:txBody>
      </p:sp>
      <p:graphicFrame>
        <p:nvGraphicFramePr>
          <p:cNvPr id="33" name="Tijdelijke aanduiding voor inhoud 2">
            <a:extLst>
              <a:ext uri="{FF2B5EF4-FFF2-40B4-BE49-F238E27FC236}">
                <a16:creationId xmlns:a16="http://schemas.microsoft.com/office/drawing/2014/main" id="{EBA9CD88-133A-49CD-9AD0-3523B9AA4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306802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188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B0DD4-C6C5-4663-B54E-EBE8918D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999" y="2543651"/>
            <a:ext cx="2823275" cy="4501127"/>
          </a:xfrm>
        </p:spPr>
        <p:txBody>
          <a:bodyPr anchor="t">
            <a:normAutofit/>
          </a:bodyPr>
          <a:lstStyle/>
          <a:p>
            <a:r>
              <a:rPr lang="nl-NL" sz="2500" dirty="0">
                <a:solidFill>
                  <a:srgbClr val="FFFFFF"/>
                </a:solidFill>
              </a:rPr>
              <a:t>TWEE EXAMENONDERDELEN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3B089F-BA69-4543-8E61-4321FA8C6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06770" y="1608666"/>
            <a:ext cx="3421958" cy="4501127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nl-NL" sz="2000" dirty="0"/>
          </a:p>
          <a:p>
            <a:r>
              <a:rPr lang="nl-NL" sz="2000" dirty="0"/>
              <a:t>UITLEG EIGEN PROJECT</a:t>
            </a:r>
          </a:p>
          <a:p>
            <a:r>
              <a:rPr lang="nl-NL" sz="2000" dirty="0"/>
              <a:t>Wat maak je zelf?</a:t>
            </a:r>
          </a:p>
          <a:p>
            <a:r>
              <a:rPr lang="nl-NL" sz="2000" dirty="0"/>
              <a:t>Wat zegt iets over jou?</a:t>
            </a:r>
          </a:p>
          <a:p>
            <a:r>
              <a:rPr lang="nl-NL" sz="2000" dirty="0"/>
              <a:t>Waar ben jij goed in (of juist niet?)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798F42-3C6D-4497-8115-A0DA7CCED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9648" y="1608666"/>
            <a:ext cx="3421957" cy="4501127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nl-NL" sz="2000" dirty="0"/>
          </a:p>
          <a:p>
            <a:r>
              <a:rPr lang="nl-NL" sz="2000" dirty="0"/>
              <a:t>UITLEG ACTIVITEIT MET DE DOELGROEP</a:t>
            </a:r>
          </a:p>
          <a:p>
            <a:r>
              <a:rPr lang="nl-NL" sz="2000" dirty="0"/>
              <a:t>Hoe zet je iets om in een geschikte activiteit voor de doelgroep?</a:t>
            </a:r>
          </a:p>
          <a:p>
            <a:r>
              <a:rPr lang="nl-NL" sz="2000" dirty="0"/>
              <a:t>Denk buiten de kaders!</a:t>
            </a:r>
          </a:p>
        </p:txBody>
      </p:sp>
    </p:spTree>
    <p:extLst>
      <p:ext uri="{BB962C8B-B14F-4D97-AF65-F5344CB8AC3E}">
        <p14:creationId xmlns:p14="http://schemas.microsoft.com/office/powerpoint/2010/main" val="3212701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0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4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0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3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4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5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6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7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8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9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0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1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2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3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4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5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6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7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8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9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0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E70B69-0068-4166-8747-37BE4867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pPr algn="r"/>
            <a:r>
              <a:rPr lang="en-US" sz="4400">
                <a:solidFill>
                  <a:schemeClr val="tx1"/>
                </a:solidFill>
              </a:rPr>
              <a:t>CREATIEVE OPDRACHT ‘Natuurweetjes’</a:t>
            </a: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50448130-D5A3-4DB8-94CD-8A6BBCDF89FC}"/>
              </a:ext>
            </a:extLst>
          </p:cNvPr>
          <p:cNvSpPr txBox="1"/>
          <p:nvPr/>
        </p:nvSpPr>
        <p:spPr>
          <a:xfrm>
            <a:off x="4983164" y="960120"/>
            <a:ext cx="5511800" cy="4171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Ga </a:t>
            </a:r>
            <a:r>
              <a:rPr lang="en-US" sz="1600" dirty="0" err="1"/>
              <a:t>naar</a:t>
            </a:r>
            <a:r>
              <a:rPr lang="en-US" sz="1600" dirty="0"/>
              <a:t> </a:t>
            </a:r>
            <a:r>
              <a:rPr lang="en-US" sz="1600" dirty="0" err="1"/>
              <a:t>een</a:t>
            </a:r>
            <a:r>
              <a:rPr lang="en-US" sz="1600" dirty="0"/>
              <a:t> </a:t>
            </a:r>
            <a:r>
              <a:rPr lang="en-US" sz="1600" dirty="0" err="1"/>
              <a:t>gebied</a:t>
            </a:r>
            <a:r>
              <a:rPr lang="en-US" sz="1600" dirty="0"/>
              <a:t> </a:t>
            </a:r>
            <a:r>
              <a:rPr lang="en-US" sz="1600" dirty="0" err="1"/>
              <a:t>buiten</a:t>
            </a:r>
            <a:r>
              <a:rPr lang="en-US" sz="1600" dirty="0"/>
              <a:t>.  Loop er wat </a:t>
            </a:r>
            <a:r>
              <a:rPr lang="en-US" sz="1600" dirty="0" err="1"/>
              <a:t>rond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kijk</a:t>
            </a:r>
            <a:r>
              <a:rPr lang="en-US" sz="1600" dirty="0"/>
              <a:t> wat je </a:t>
            </a:r>
            <a:r>
              <a:rPr lang="en-US" sz="1600" dirty="0" err="1"/>
              <a:t>opvalt</a:t>
            </a:r>
            <a:r>
              <a:rPr lang="en-US" sz="1600" dirty="0"/>
              <a:t>. </a:t>
            </a:r>
            <a:r>
              <a:rPr lang="en-US" sz="1600" dirty="0" err="1"/>
              <a:t>Waarom</a:t>
            </a:r>
            <a:r>
              <a:rPr lang="en-US" sz="1600" dirty="0"/>
              <a:t> </a:t>
            </a:r>
            <a:r>
              <a:rPr lang="en-US" sz="1600" dirty="0" err="1"/>
              <a:t>vallen</a:t>
            </a:r>
            <a:r>
              <a:rPr lang="en-US" sz="1600" dirty="0"/>
              <a:t> </a:t>
            </a:r>
            <a:r>
              <a:rPr lang="en-US" sz="1600" dirty="0" err="1"/>
              <a:t>blaadjes</a:t>
            </a:r>
            <a:r>
              <a:rPr lang="en-US" sz="1600" dirty="0"/>
              <a:t>? </a:t>
            </a:r>
            <a:r>
              <a:rPr lang="en-US" sz="1600" dirty="0" err="1"/>
              <a:t>Waarom</a:t>
            </a:r>
            <a:r>
              <a:rPr lang="en-US" sz="1600" dirty="0"/>
              <a:t> </a:t>
            </a:r>
            <a:r>
              <a:rPr lang="en-US" sz="1600" dirty="0" err="1"/>
              <a:t>vertrekken</a:t>
            </a:r>
            <a:r>
              <a:rPr lang="en-US" sz="1600" dirty="0"/>
              <a:t> </a:t>
            </a:r>
            <a:r>
              <a:rPr lang="en-US" sz="1600" dirty="0" err="1"/>
              <a:t>vogels</a:t>
            </a:r>
            <a:r>
              <a:rPr lang="en-US" sz="1600" dirty="0"/>
              <a:t>?  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 err="1"/>
              <a:t>Verzamel</a:t>
            </a:r>
            <a:r>
              <a:rPr lang="en-US" sz="1600" dirty="0"/>
              <a:t> </a:t>
            </a:r>
            <a:r>
              <a:rPr lang="en-US" sz="1600" dirty="0" err="1"/>
              <a:t>vragen</a:t>
            </a:r>
            <a:r>
              <a:rPr lang="en-US" sz="1600" dirty="0"/>
              <a:t> die </a:t>
            </a:r>
            <a:r>
              <a:rPr lang="en-US" sz="1600" dirty="0" err="1"/>
              <a:t>bij</a:t>
            </a:r>
            <a:r>
              <a:rPr lang="en-US" sz="1600" dirty="0"/>
              <a:t> je </a:t>
            </a:r>
            <a:r>
              <a:rPr lang="en-US" sz="1600" dirty="0" err="1"/>
              <a:t>opkomen</a:t>
            </a:r>
            <a:r>
              <a:rPr lang="en-US" sz="1600" dirty="0"/>
              <a:t> </a:t>
            </a:r>
            <a:r>
              <a:rPr lang="en-US" sz="1600" dirty="0" err="1"/>
              <a:t>als</a:t>
            </a:r>
            <a:r>
              <a:rPr lang="en-US" sz="1600" dirty="0"/>
              <a:t> je </a:t>
            </a:r>
            <a:r>
              <a:rPr lang="en-US" sz="1600" dirty="0" err="1"/>
              <a:t>hier</a:t>
            </a:r>
            <a:r>
              <a:rPr lang="en-US" sz="1600" dirty="0"/>
              <a:t> bent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probeer</a:t>
            </a:r>
            <a:r>
              <a:rPr lang="en-US" sz="1600" dirty="0"/>
              <a:t> er </a:t>
            </a:r>
            <a:r>
              <a:rPr lang="en-US" sz="1600" dirty="0" err="1"/>
              <a:t>een</a:t>
            </a:r>
            <a:r>
              <a:rPr lang="en-US" sz="1600" dirty="0"/>
              <a:t> </a:t>
            </a:r>
            <a:r>
              <a:rPr lang="en-US" sz="1600" dirty="0" err="1"/>
              <a:t>antwoord</a:t>
            </a:r>
            <a:r>
              <a:rPr lang="en-US" sz="1600" dirty="0"/>
              <a:t> op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vinden</a:t>
            </a:r>
            <a:endParaRPr lang="en-US" sz="1600" dirty="0"/>
          </a:p>
          <a:p>
            <a:pPr marL="342900" indent="-2857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600" dirty="0"/>
              <a:t>Maak </a:t>
            </a:r>
            <a:r>
              <a:rPr lang="en-US" sz="1600" dirty="0" err="1"/>
              <a:t>gebruik</a:t>
            </a:r>
            <a:r>
              <a:rPr lang="en-US" sz="1600" dirty="0"/>
              <a:t> van de </a:t>
            </a:r>
            <a:r>
              <a:rPr lang="en-US" sz="1600" dirty="0" err="1"/>
              <a:t>volgende</a:t>
            </a:r>
            <a:r>
              <a:rPr lang="en-US" sz="1600" dirty="0"/>
              <a:t> </a:t>
            </a:r>
            <a:r>
              <a:rPr lang="en-US" sz="1600" dirty="0" err="1"/>
              <a:t>begrippen</a:t>
            </a:r>
            <a:r>
              <a:rPr lang="en-US" sz="1600" dirty="0"/>
              <a:t>: </a:t>
            </a:r>
          </a:p>
          <a:p>
            <a:pPr marL="800100" lvl="1" indent="-2857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400" dirty="0" err="1"/>
              <a:t>Verbeeldingskracht</a:t>
            </a:r>
            <a:r>
              <a:rPr lang="en-US" sz="1400" dirty="0"/>
              <a:t>:</a:t>
            </a:r>
            <a:r>
              <a:rPr lang="nl-NL" sz="1400" dirty="0"/>
              <a:t> ik heb buiten de kaders gedacht, geëxperimenteerd, iets nieuws toegevoegd door..</a:t>
            </a:r>
          </a:p>
          <a:p>
            <a:pPr marL="800100" lvl="1" indent="-2857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nl-NL" sz="1400" dirty="0"/>
              <a:t>Scheppingskracht: de volgende middelen, materialen, technieken en vaardigheden en kennis heb ik ingezet...</a:t>
            </a:r>
          </a:p>
          <a:p>
            <a:pPr marL="800100" lvl="1" indent="-2857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nl-NL" sz="1400" dirty="0"/>
              <a:t>Zeggingskracht: het verhaal dat ik vertel is.. Het spreekt de verbeelding van anderen aan / is inspirerend voor..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955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70" name="Rectangle 28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Isosceles Triangle 29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Rectangle 30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9B7FE32-04CC-4BFF-BDBC-CC9723AE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374" y="1263404"/>
            <a:ext cx="8247189" cy="3115075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5000" dirty="0">
                <a:solidFill>
                  <a:schemeClr val="accent1"/>
                </a:solidFill>
              </a:rPr>
              <a:t>HOE KUN JE DEZE OPDRACHT OMZETTEN NAAR EEN ACTIVITEIT VOOR DE DOELGROEP?</a:t>
            </a: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7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B1908-8D98-4196-ABFB-2E86F9AF1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8447" y="2411604"/>
            <a:ext cx="2959717" cy="13783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ZELFSTUDIE 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760138-402C-47DD-9F13-53823773B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27618" y="2783393"/>
            <a:ext cx="2959717" cy="13783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/>
              <a:t>METHODIEK EN BEGELEIDEN VOOR MAATSCHAPPELIJKE ZORG</a:t>
            </a:r>
          </a:p>
        </p:txBody>
      </p:sp>
      <p:sp>
        <p:nvSpPr>
          <p:cNvPr id="175" name="Tijdelijke aanduiding voor inhoud 174">
            <a:extLst>
              <a:ext uri="{FF2B5EF4-FFF2-40B4-BE49-F238E27FC236}">
                <a16:creationId xmlns:a16="http://schemas.microsoft.com/office/drawing/2014/main" id="{40C63765-560F-49CD-BBC8-1D14D1496E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/>
              <a:t>THEMA 10 BEGELEIDEN</a:t>
            </a:r>
          </a:p>
          <a:p>
            <a:r>
              <a:rPr lang="nl-NL" dirty="0"/>
              <a:t>THEMA 12,13 en 14 ACTIVITEITEN</a:t>
            </a:r>
          </a:p>
        </p:txBody>
      </p:sp>
    </p:spTree>
    <p:extLst>
      <p:ext uri="{BB962C8B-B14F-4D97-AF65-F5344CB8AC3E}">
        <p14:creationId xmlns:p14="http://schemas.microsoft.com/office/powerpoint/2010/main" val="132132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0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4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47" name="Rectangle 146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0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4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0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1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3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4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5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6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7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8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9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0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9B7FE32-04CC-4BFF-BDBC-CC9723AE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vert="horz" lIns="228600" tIns="228600" rIns="228600" bIns="228600" rtlCol="0" anchor="t">
            <a:normAutofit/>
          </a:bodyPr>
          <a:lstStyle/>
          <a:p>
            <a:pPr algn="l"/>
            <a:r>
              <a:rPr lang="en-US" sz="5400" dirty="0" err="1">
                <a:solidFill>
                  <a:schemeClr val="accent1"/>
                </a:solidFill>
              </a:rPr>
              <a:t>Verder</a:t>
            </a:r>
            <a:r>
              <a:rPr lang="en-US" sz="5400" dirty="0">
                <a:solidFill>
                  <a:schemeClr val="accent1"/>
                </a:solidFill>
              </a:rPr>
              <a:t> </a:t>
            </a:r>
            <a:r>
              <a:rPr lang="en-US" sz="5400" dirty="0" err="1">
                <a:solidFill>
                  <a:schemeClr val="accent1"/>
                </a:solidFill>
              </a:rPr>
              <a:t>werken</a:t>
            </a:r>
            <a:r>
              <a:rPr lang="en-US" sz="5400" dirty="0">
                <a:solidFill>
                  <a:schemeClr val="accent1"/>
                </a:solidFill>
              </a:rPr>
              <a:t> in je Art Journal</a:t>
            </a:r>
            <a:br>
              <a:rPr lang="en-US" sz="5400" dirty="0">
                <a:solidFill>
                  <a:schemeClr val="accent1"/>
                </a:solidFill>
              </a:rPr>
            </a:br>
            <a:r>
              <a:rPr lang="en-US" sz="5400" dirty="0">
                <a:solidFill>
                  <a:schemeClr val="accent1"/>
                </a:solidFill>
              </a:rPr>
              <a:t>(</a:t>
            </a:r>
            <a:r>
              <a:rPr lang="en-US" sz="5400" dirty="0" err="1">
                <a:solidFill>
                  <a:schemeClr val="accent1"/>
                </a:solidFill>
              </a:rPr>
              <a:t>elke</a:t>
            </a:r>
            <a:r>
              <a:rPr lang="en-US" sz="5400" dirty="0">
                <a:solidFill>
                  <a:schemeClr val="accent1"/>
                </a:solidFill>
              </a:rPr>
              <a:t> week!)</a:t>
            </a:r>
          </a:p>
        </p:txBody>
      </p:sp>
      <p:sp>
        <p:nvSpPr>
          <p:cNvPr id="172" name="Isosceles Triangle 171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65A42D8-6609-4526-8C99-0569B508FA96}"/>
              </a:ext>
            </a:extLst>
          </p:cNvPr>
          <p:cNvSpPr txBox="1"/>
          <p:nvPr/>
        </p:nvSpPr>
        <p:spPr>
          <a:xfrm>
            <a:off x="5239764" y="1477651"/>
            <a:ext cx="6160555" cy="45756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</a:pPr>
            <a:r>
              <a:rPr lang="en-US" dirty="0"/>
              <a:t>Wat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geleerd</a:t>
            </a:r>
            <a:r>
              <a:rPr lang="en-US" dirty="0"/>
              <a:t>?</a:t>
            </a:r>
          </a:p>
          <a:p>
            <a:pPr marL="571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</a:pPr>
            <a:br>
              <a:rPr lang="en-US" dirty="0"/>
            </a:br>
            <a:r>
              <a:rPr lang="en-US" dirty="0"/>
              <a:t>Wat je neem je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les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?</a:t>
            </a:r>
          </a:p>
          <a:p>
            <a:pPr marL="571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</a:pPr>
            <a:br>
              <a:rPr lang="en-US" dirty="0"/>
            </a:br>
            <a:r>
              <a:rPr lang="en-US" dirty="0"/>
              <a:t>Hoe </a:t>
            </a:r>
            <a:r>
              <a:rPr lang="en-US" dirty="0" err="1"/>
              <a:t>kan</a:t>
            </a:r>
            <a:r>
              <a:rPr lang="en-US" dirty="0"/>
              <a:t> je het </a:t>
            </a:r>
            <a:r>
              <a:rPr lang="en-US" dirty="0" err="1"/>
              <a:t>geleerde</a:t>
            </a:r>
            <a:r>
              <a:rPr lang="en-US" dirty="0"/>
              <a:t> </a:t>
            </a:r>
            <a:r>
              <a:rPr lang="en-US" dirty="0" err="1"/>
              <a:t>inzetten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bedenken</a:t>
            </a:r>
            <a:r>
              <a:rPr lang="en-US" dirty="0"/>
              <a:t> van </a:t>
            </a:r>
            <a:r>
              <a:rPr lang="en-US" dirty="0" err="1"/>
              <a:t>activiteit</a:t>
            </a:r>
            <a:r>
              <a:rPr lang="en-US" dirty="0"/>
              <a:t> met </a:t>
            </a: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doelgroep</a:t>
            </a:r>
            <a:r>
              <a:rPr lang="en-US" dirty="0"/>
              <a:t>?</a:t>
            </a:r>
          </a:p>
          <a:p>
            <a:pPr marL="5715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10000"/>
            </a:pPr>
            <a:br>
              <a:rPr lang="en-US" dirty="0"/>
            </a:br>
            <a:r>
              <a:rPr lang="en-US" dirty="0"/>
              <a:t>Wat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doelen</a:t>
            </a:r>
            <a:r>
              <a:rPr lang="en-US" dirty="0"/>
              <a:t> </a:t>
            </a:r>
            <a:r>
              <a:rPr lang="en-US" dirty="0" err="1"/>
              <a:t>zouden</a:t>
            </a:r>
            <a:r>
              <a:rPr lang="en-US" dirty="0"/>
              <a:t> </a:t>
            </a:r>
            <a:r>
              <a:rPr lang="en-US" dirty="0" err="1"/>
              <a:t>behaald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met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activiteit</a:t>
            </a:r>
            <a:r>
              <a:rPr lang="en-US" dirty="0"/>
              <a:t>/workshop?</a:t>
            </a:r>
          </a:p>
        </p:txBody>
      </p:sp>
    </p:spTree>
    <p:extLst>
      <p:ext uri="{BB962C8B-B14F-4D97-AF65-F5344CB8AC3E}">
        <p14:creationId xmlns:p14="http://schemas.microsoft.com/office/powerpoint/2010/main" val="2548171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E0C2E0-6840-4150-9D7A-D458B3B63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VOLGENDE LES :</a:t>
            </a:r>
          </a:p>
        </p:txBody>
      </p:sp>
      <p:graphicFrame>
        <p:nvGraphicFramePr>
          <p:cNvPr id="13" name="Tijdelijke aanduiding voor inhoud 2">
            <a:extLst>
              <a:ext uri="{FF2B5EF4-FFF2-40B4-BE49-F238E27FC236}">
                <a16:creationId xmlns:a16="http://schemas.microsoft.com/office/drawing/2014/main" id="{BE900718-C504-4BB3-B6A8-190D2AA7A8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08832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85809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412D24"/>
      </a:dk2>
      <a:lt2>
        <a:srgbClr val="E8E2E8"/>
      </a:lt2>
      <a:accent1>
        <a:srgbClr val="23B921"/>
      </a:accent1>
      <a:accent2>
        <a:srgbClr val="59B514"/>
      </a:accent2>
      <a:accent3>
        <a:srgbClr val="94AA1E"/>
      </a:accent3>
      <a:accent4>
        <a:srgbClr val="CA9A16"/>
      </a:accent4>
      <a:accent5>
        <a:srgbClr val="E76529"/>
      </a:accent5>
      <a:accent6>
        <a:srgbClr val="D5172A"/>
      </a:accent6>
      <a:hlink>
        <a:srgbClr val="B0743A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3" ma:contentTypeDescription="Een nieuw document maken." ma:contentTypeScope="" ma:versionID="5748224ff10b4fea33270d440e7d9d60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5ff6d6999ffd953ae8447d3a8b8fe2ed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D5E953-AD7E-45C5-89FB-98AB1283E3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35946E-3B1D-47EE-BA32-4756DD235D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78797-7F21-4131-B480-F83648F76F44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ee5ad45f-5c26-4269-94b9-a38f6ca33220"/>
    <ds:schemaRef ds:uri="http://schemas.microsoft.com/office/infopath/2007/PartnerControls"/>
    <ds:schemaRef ds:uri="f0c2a196-fb86-4a80-b53b-494531e97d44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334</Words>
  <Application>Microsoft Office PowerPoint</Application>
  <PresentationFormat>Breedbeeld</PresentationFormat>
  <Paragraphs>45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Elephant</vt:lpstr>
      <vt:lpstr>Rockwell</vt:lpstr>
      <vt:lpstr>Wingdings</vt:lpstr>
      <vt:lpstr>Atlas</vt:lpstr>
      <vt:lpstr>BrushVTI</vt:lpstr>
      <vt:lpstr>EXPRESSIEF TALENT  </vt:lpstr>
      <vt:lpstr>Vandaag!</vt:lpstr>
      <vt:lpstr>Foto-opdracht ‘uit het raam’ van vorige week</vt:lpstr>
      <vt:lpstr>TWEE EXAMENONDERDELEN</vt:lpstr>
      <vt:lpstr>CREATIEVE OPDRACHT ‘Natuurweetjes’</vt:lpstr>
      <vt:lpstr>HOE KUN JE DEZE OPDRACHT OMZETTEN NAAR EEN ACTIVITEIT VOOR DE DOELGROEP?</vt:lpstr>
      <vt:lpstr>ZELFSTUDIE :</vt:lpstr>
      <vt:lpstr>Verder werken in je Art Journal (elke week!)</vt:lpstr>
      <vt:lpstr>VOLGENDE LES :</vt:lpstr>
      <vt:lpstr>HEEL VEEL  SUCCES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Noortje Dam</dc:creator>
  <cp:lastModifiedBy>Noortje Dam</cp:lastModifiedBy>
  <cp:revision>3</cp:revision>
  <dcterms:created xsi:type="dcterms:W3CDTF">2021-02-16T20:09:44Z</dcterms:created>
  <dcterms:modified xsi:type="dcterms:W3CDTF">2021-02-16T20:19:56Z</dcterms:modified>
</cp:coreProperties>
</file>